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81" r:id="rId2"/>
    <p:sldId id="282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00D2"/>
    <a:srgbClr val="EFF4F8"/>
    <a:srgbClr val="FBEBF6"/>
    <a:srgbClr val="FFE7FF"/>
    <a:srgbClr val="E5CDE3"/>
    <a:srgbClr val="FCF6F4"/>
    <a:srgbClr val="B5ABB4"/>
    <a:srgbClr val="89818A"/>
    <a:srgbClr val="000000"/>
    <a:srgbClr val="E3E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6318" autoAdjust="0"/>
  </p:normalViewPr>
  <p:slideViewPr>
    <p:cSldViewPr snapToGrid="0" showGuides="1">
      <p:cViewPr varScale="1">
        <p:scale>
          <a:sx n="77" d="100"/>
          <a:sy n="77" d="100"/>
        </p:scale>
        <p:origin x="3136" y="1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AC937-848F-40F8-B80D-44F62D008A30}" type="datetimeFigureOut">
              <a:rPr lang="en-US" smtClean="0"/>
              <a:t>4/6/26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210F6-1833-4928-8A97-C3914572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F4D4-76D5-4406-AF21-DA65975B9059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7E4A-C9F9-4B7E-B11C-911D43FE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F4D4-76D5-4406-AF21-DA65975B9059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7E4A-C9F9-4B7E-B11C-911D43FE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9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F4D4-76D5-4406-AF21-DA65975B9059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7E4A-C9F9-4B7E-B11C-911D43FE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1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F4D4-76D5-4406-AF21-DA65975B9059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7E4A-C9F9-4B7E-B11C-911D43FE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F4D4-76D5-4406-AF21-DA65975B9059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7E4A-C9F9-4B7E-B11C-911D43FE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3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F4D4-76D5-4406-AF21-DA65975B9059}" type="datetimeFigureOut">
              <a:rPr lang="en-US" smtClean="0"/>
              <a:t>4/6/26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7E4A-C9F9-4B7E-B11C-911D43FE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2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F4D4-76D5-4406-AF21-DA65975B9059}" type="datetimeFigureOut">
              <a:rPr lang="en-US" smtClean="0"/>
              <a:t>4/6/26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7E4A-C9F9-4B7E-B11C-911D43FE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F4D4-76D5-4406-AF21-DA65975B9059}" type="datetimeFigureOut">
              <a:rPr lang="en-US" smtClean="0"/>
              <a:t>4/6/26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7E4A-C9F9-4B7E-B11C-911D43FE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F4D4-76D5-4406-AF21-DA65975B9059}" type="datetimeFigureOut">
              <a:rPr lang="en-US" smtClean="0"/>
              <a:t>4/6/26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7E4A-C9F9-4B7E-B11C-911D43FE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1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F4D4-76D5-4406-AF21-DA65975B9059}" type="datetimeFigureOut">
              <a:rPr lang="en-US" smtClean="0"/>
              <a:t>4/6/26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7E4A-C9F9-4B7E-B11C-911D43FE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F4D4-76D5-4406-AF21-DA65975B9059}" type="datetimeFigureOut">
              <a:rPr lang="en-US" smtClean="0"/>
              <a:t>4/6/26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7E4A-C9F9-4B7E-B11C-911D43FE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2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F4D4-76D5-4406-AF21-DA65975B9059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7E4A-C9F9-4B7E-B11C-911D43FE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1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ily0102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ily0102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344051A-BF10-495B-8655-19FCEC099A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7336" r="17094" b="5839"/>
          <a:stretch/>
        </p:blipFill>
        <p:spPr>
          <a:xfrm rot="20708160">
            <a:off x="-1204046" y="-726520"/>
            <a:ext cx="9274008" cy="1136960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EF14C2C-A5F4-441F-844C-38FC5174C141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9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4DC2AC7-BBF4-4609-A328-55825BF8F36F}"/>
              </a:ext>
            </a:extLst>
          </p:cNvPr>
          <p:cNvSpPr txBox="1"/>
          <p:nvPr/>
        </p:nvSpPr>
        <p:spPr>
          <a:xfrm>
            <a:off x="229430" y="530061"/>
            <a:ext cx="6399139" cy="5979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86" dirty="0">
                <a:solidFill>
                  <a:schemeClr val="bg1"/>
                </a:solidFill>
                <a:latin typeface="Britannic Bold" panose="020B0903060703020204" pitchFamily="34" charset="0"/>
              </a:rPr>
              <a:t>Abstract Format</a:t>
            </a:r>
            <a:endParaRPr lang="en-US" sz="3286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3F708DF-A68B-47A1-9BF3-D63F28BA3D8F}"/>
              </a:ext>
            </a:extLst>
          </p:cNvPr>
          <p:cNvSpPr txBox="1"/>
          <p:nvPr/>
        </p:nvSpPr>
        <p:spPr>
          <a:xfrm>
            <a:off x="381952" y="1814128"/>
            <a:ext cx="6094093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00" dirty="0">
                <a:cs typeface="Times New Roman" panose="02020603050405020304" pitchFamily="18" charset="0"/>
              </a:rPr>
              <a:t>T</a:t>
            </a:r>
            <a:r>
              <a:rPr lang="en-US" sz="2000" b="1" kern="100" dirty="0">
                <a:effectLst/>
                <a:cs typeface="Times New Roman" panose="02020603050405020304" pitchFamily="18" charset="0"/>
              </a:rPr>
              <a:t>itle (</a:t>
            </a:r>
            <a:r>
              <a:rPr lang="en-US" sz="2000" b="1" kern="100" dirty="0">
                <a:cs typeface="Times New Roman" panose="02020603050405020304" pitchFamily="18" charset="0"/>
              </a:rPr>
              <a:t>20</a:t>
            </a:r>
            <a:r>
              <a:rPr lang="en-US" sz="2000" b="1" kern="100" dirty="0">
                <a:effectLst/>
                <a:cs typeface="Times New Roman" panose="02020603050405020304" pitchFamily="18" charset="0"/>
              </a:rPr>
              <a:t>-pt font, Calibri)</a:t>
            </a:r>
          </a:p>
          <a:p>
            <a:pPr algn="ctr"/>
            <a:r>
              <a:rPr lang="en-US" altLang="zh-TW" sz="1400" kern="100" dirty="0">
                <a:ea typeface="新細明體" panose="02020500000000000000" pitchFamily="18" charset="-120"/>
                <a:cs typeface="Times New Roman" panose="02020603050405020304" pitchFamily="18" charset="0"/>
              </a:rPr>
              <a:t>Authors’ name (14-pt font, Calibri)</a:t>
            </a:r>
          </a:p>
          <a:p>
            <a:pPr algn="ctr"/>
            <a:r>
              <a:rPr lang="en-US" sz="1400" kern="100" dirty="0">
                <a:ea typeface="新細明體" panose="02020500000000000000" pitchFamily="18" charset="-120"/>
                <a:cs typeface="Times New Roman" panose="02020603050405020304" pitchFamily="18" charset="0"/>
              </a:rPr>
              <a:t>Affiliations (14-pt font, Calibri)</a:t>
            </a:r>
            <a:endParaRPr lang="en-US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r>
              <a:rPr lang="en-US" sz="2400" b="1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en-US" sz="2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r>
              <a:rPr lang="en-US" sz="2400" b="1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en-US" sz="2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sz="1600" b="1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Abstract: (300-500 words, </a:t>
            </a:r>
            <a:r>
              <a:rPr lang="en-US" sz="1600" b="1" kern="100" dirty="0">
                <a:ea typeface="新細明體" panose="02020500000000000000" pitchFamily="18" charset="-120"/>
                <a:cs typeface="Times New Roman" panose="02020603050405020304" pitchFamily="18" charset="0"/>
              </a:rPr>
              <a:t>16</a:t>
            </a:r>
            <a:r>
              <a:rPr lang="en-US" sz="1600" b="1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-pt font, Calibri)</a:t>
            </a:r>
          </a:p>
          <a:p>
            <a:r>
              <a:rPr lang="en-US" sz="1600" b="1" kern="100" dirty="0">
                <a:ea typeface="新細明體" panose="02020500000000000000" pitchFamily="18" charset="-120"/>
                <a:cs typeface="Times New Roman" panose="02020603050405020304" pitchFamily="18" charset="0"/>
              </a:rPr>
              <a:t>3-5 Keywords</a:t>
            </a:r>
          </a:p>
          <a:p>
            <a:endParaRPr lang="en-US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sz="1600" b="1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Background: </a:t>
            </a:r>
          </a:p>
          <a:p>
            <a:r>
              <a:rPr lang="en-US" sz="1600" b="1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Methods &amp; Results:</a:t>
            </a:r>
            <a:r>
              <a:rPr lang="en-US" sz="1600" b="1" kern="100" dirty="0"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r>
              <a:rPr lang="en-US" sz="1600" b="1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Conclusions:</a:t>
            </a:r>
          </a:p>
          <a:p>
            <a:endParaRPr lang="en-US" sz="16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EDC7027-55C4-4397-8DB1-93542D55A766}"/>
              </a:ext>
            </a:extLst>
          </p:cNvPr>
          <p:cNvSpPr txBox="1"/>
          <p:nvPr/>
        </p:nvSpPr>
        <p:spPr>
          <a:xfrm>
            <a:off x="381952" y="5426766"/>
            <a:ext cx="6093912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kern="100" dirty="0">
                <a:cs typeface="Arial" panose="020B0604020202020204" pitchFamily="34" charset="0"/>
              </a:rPr>
              <a:t>ICAS-5: A Catalyst for Innovation and International Collaboration</a:t>
            </a:r>
          </a:p>
          <a:p>
            <a:pPr algn="ctr"/>
            <a:r>
              <a:rPr lang="en-US" altLang="zh-TW" sz="1400" kern="100" dirty="0">
                <a:ea typeface="新細明體" panose="02020500000000000000" pitchFamily="18" charset="-120"/>
                <a:cs typeface="Arial" panose="020B0604020202020204" pitchFamily="34" charset="0"/>
              </a:rPr>
              <a:t>Emily Chen</a:t>
            </a:r>
            <a:r>
              <a:rPr lang="en-US" altLang="zh-TW" sz="1400" kern="100" baseline="30000" dirty="0">
                <a:ea typeface="新細明體" panose="02020500000000000000" pitchFamily="18" charset="-120"/>
                <a:cs typeface="Arial" panose="020B0604020202020204" pitchFamily="34" charset="0"/>
              </a:rPr>
              <a:t>1,*</a:t>
            </a:r>
            <a:r>
              <a:rPr lang="en-US" altLang="zh-TW" sz="1400" kern="100" dirty="0">
                <a:ea typeface="新細明體" panose="02020500000000000000" pitchFamily="18" charset="-120"/>
                <a:cs typeface="Arial" panose="020B0604020202020204" pitchFamily="34" charset="0"/>
              </a:rPr>
              <a:t>, Nguyen </a:t>
            </a:r>
            <a:r>
              <a:rPr lang="en-US" altLang="zh-TW" sz="1400" kern="100" dirty="0" err="1">
                <a:ea typeface="新細明體" panose="02020500000000000000" pitchFamily="18" charset="-120"/>
                <a:cs typeface="Arial" panose="020B0604020202020204" pitchFamily="34" charset="0"/>
              </a:rPr>
              <a:t>Thi</a:t>
            </a:r>
            <a:r>
              <a:rPr lang="en-US" altLang="zh-TW" sz="1400" kern="100" dirty="0">
                <a:ea typeface="新細明體" panose="02020500000000000000" pitchFamily="18" charset="-120"/>
                <a:cs typeface="Arial" panose="020B0604020202020204" pitchFamily="34" charset="0"/>
              </a:rPr>
              <a:t> Lan</a:t>
            </a:r>
            <a:r>
              <a:rPr lang="en-US" altLang="zh-TW" sz="1400" kern="100" baseline="30000" dirty="0"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altLang="zh-TW" sz="1400" kern="100" baseline="30000" dirty="0"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en-US" altLang="zh-TW" sz="1400" kern="100" dirty="0">
                <a:ea typeface="新細明體" panose="02020500000000000000" pitchFamily="18" charset="-120"/>
                <a:cs typeface="Arial" panose="020B0604020202020204" pitchFamily="34" charset="0"/>
              </a:rPr>
              <a:t>College of Life Sciences, National Yang Ming University, Taipei City, Taiwan</a:t>
            </a:r>
          </a:p>
          <a:p>
            <a:pPr algn="ctr"/>
            <a:r>
              <a:rPr lang="en-US" altLang="zh-TW" sz="1400" kern="100" baseline="30000" dirty="0"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r>
              <a:rPr lang="en-US" altLang="zh-TW" sz="1400" kern="100" dirty="0">
                <a:ea typeface="新細明體" panose="02020500000000000000" pitchFamily="18" charset="-120"/>
                <a:cs typeface="Arial" panose="020B0604020202020204" pitchFamily="34" charset="0"/>
              </a:rPr>
              <a:t>Faculty of Pharmacy, Ton Duc Thang University, Ho Chi Minh City, Vietnam</a:t>
            </a:r>
          </a:p>
          <a:p>
            <a:pPr algn="ctr"/>
            <a:r>
              <a:rPr lang="en-US" altLang="zh-TW" sz="1400" b="1" kern="100" dirty="0">
                <a:ea typeface="新細明體" panose="02020500000000000000" pitchFamily="18" charset="-120"/>
                <a:cs typeface="Arial" panose="020B0604020202020204" pitchFamily="34" charset="0"/>
              </a:rPr>
              <a:t>*Corresponding author. Email: </a:t>
            </a:r>
            <a:r>
              <a:rPr lang="en-US" altLang="zh-TW" sz="1400" b="1" kern="100" dirty="0">
                <a:ea typeface="新細明體" panose="02020500000000000000" pitchFamily="18" charset="-120"/>
                <a:cs typeface="Arial" panose="020B0604020202020204" pitchFamily="34" charset="0"/>
                <a:hlinkClick r:id="rId3"/>
              </a:rPr>
              <a:t>emily0102@gmail.com</a:t>
            </a:r>
            <a:endParaRPr lang="en-US" altLang="zh-TW" sz="1400" b="1" kern="1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sz="1200" b="1" kern="1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sz="1200" b="1" kern="1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sz="1200" b="1" kern="1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sz="1200" b="1" kern="1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sz="1200" b="1" kern="1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sz="1200" b="1" kern="1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sz="1200" b="1" kern="1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sz="1200" b="1" kern="1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sz="1200" b="1" kern="1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sz="1200" b="1" kern="1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sz="1200" b="1" kern="1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sz="1200" b="1" kern="1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sz="1200" b="1" kern="1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sz="1200" b="1" kern="100" dirty="0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A14A7DC-94BB-489D-9770-DD7247BE0658}"/>
              </a:ext>
            </a:extLst>
          </p:cNvPr>
          <p:cNvSpPr txBox="1"/>
          <p:nvPr/>
        </p:nvSpPr>
        <p:spPr>
          <a:xfrm>
            <a:off x="381952" y="5057434"/>
            <a:ext cx="6093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72403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344051A-BF10-495B-8655-19FCEC099A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7336" r="17094" b="5839"/>
          <a:stretch/>
        </p:blipFill>
        <p:spPr>
          <a:xfrm rot="20708160">
            <a:off x="-1204046" y="-726520"/>
            <a:ext cx="9274008" cy="1136960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EF14C2C-A5F4-441F-844C-38FC5174C141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9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EE541FC-956A-4A93-9479-472C97AF84B5}"/>
              </a:ext>
            </a:extLst>
          </p:cNvPr>
          <p:cNvSpPr txBox="1"/>
          <p:nvPr/>
        </p:nvSpPr>
        <p:spPr>
          <a:xfrm>
            <a:off x="795693" y="1777903"/>
            <a:ext cx="548999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kern="1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itle</a:t>
            </a:r>
          </a:p>
          <a:p>
            <a:pPr algn="ctr"/>
            <a:r>
              <a:rPr lang="en-US" altLang="zh-TW" sz="2000" b="1" kern="1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Authors’ name</a:t>
            </a:r>
          </a:p>
          <a:p>
            <a:pPr algn="ctr"/>
            <a:r>
              <a:rPr lang="en-US" sz="2000" b="1" kern="1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Affiliations</a:t>
            </a:r>
            <a:endParaRPr lang="en-US" sz="2000" b="1" kern="100" dirty="0">
              <a:effectLst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88FD38A-563C-45C9-832C-6879B40FB0CD}"/>
              </a:ext>
            </a:extLst>
          </p:cNvPr>
          <p:cNvSpPr txBox="1"/>
          <p:nvPr/>
        </p:nvSpPr>
        <p:spPr>
          <a:xfrm>
            <a:off x="795693" y="3162296"/>
            <a:ext cx="5489991" cy="550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kern="100" dirty="0">
                <a:cs typeface="Arial" panose="020B0604020202020204" pitchFamily="34" charset="0"/>
              </a:rPr>
              <a:t>A Catalyst for Innovation and International Collaboration</a:t>
            </a:r>
            <a:endParaRPr lang="en-US" altLang="zh-TW" sz="1100" kern="1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r>
              <a:rPr lang="en-US" altLang="zh-TW" sz="1200" kern="100" dirty="0">
                <a:ea typeface="新細明體" panose="02020500000000000000" pitchFamily="18" charset="-120"/>
                <a:cs typeface="Arial" panose="020B0604020202020204" pitchFamily="34" charset="0"/>
              </a:rPr>
              <a:t>Emily Chen</a:t>
            </a:r>
            <a:r>
              <a:rPr lang="en-US" altLang="zh-TW" sz="1200" kern="100" baseline="30000" dirty="0">
                <a:ea typeface="新細明體" panose="02020500000000000000" pitchFamily="18" charset="-120"/>
                <a:cs typeface="Arial" panose="020B0604020202020204" pitchFamily="34" charset="0"/>
              </a:rPr>
              <a:t>1,*</a:t>
            </a:r>
            <a:r>
              <a:rPr lang="en-US" altLang="zh-TW" sz="1200" kern="100" dirty="0">
                <a:ea typeface="新細明體" panose="02020500000000000000" pitchFamily="18" charset="-120"/>
                <a:cs typeface="Arial" panose="020B0604020202020204" pitchFamily="34" charset="0"/>
              </a:rPr>
              <a:t>, Nguyen </a:t>
            </a:r>
            <a:r>
              <a:rPr lang="en-US" altLang="zh-TW" sz="1200" kern="100" dirty="0" err="1">
                <a:ea typeface="新細明體" panose="02020500000000000000" pitchFamily="18" charset="-120"/>
                <a:cs typeface="Arial" panose="020B0604020202020204" pitchFamily="34" charset="0"/>
              </a:rPr>
              <a:t>Thi</a:t>
            </a:r>
            <a:r>
              <a:rPr lang="en-US" altLang="zh-TW" sz="1200" kern="100" dirty="0">
                <a:ea typeface="新細明體" panose="02020500000000000000" pitchFamily="18" charset="-120"/>
                <a:cs typeface="Arial" panose="020B0604020202020204" pitchFamily="34" charset="0"/>
              </a:rPr>
              <a:t> Lan</a:t>
            </a:r>
            <a:r>
              <a:rPr lang="en-US" altLang="zh-TW" sz="1200" kern="100" baseline="30000" dirty="0"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altLang="zh-TW" sz="1200" kern="100" baseline="30000" dirty="0"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en-US" altLang="zh-TW" sz="1200" kern="100" dirty="0">
                <a:ea typeface="新細明體" panose="02020500000000000000" pitchFamily="18" charset="-120"/>
                <a:cs typeface="Arial" panose="020B0604020202020204" pitchFamily="34" charset="0"/>
              </a:rPr>
              <a:t>College of Life Sciences, National Yang Ming University, Taipei City, Taiwan</a:t>
            </a:r>
          </a:p>
          <a:p>
            <a:pPr algn="ctr"/>
            <a:r>
              <a:rPr lang="en-US" altLang="zh-TW" sz="1200" kern="100" baseline="30000" dirty="0"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r>
              <a:rPr lang="en-US" altLang="zh-TW" sz="1200" kern="100" dirty="0">
                <a:ea typeface="新細明體" panose="02020500000000000000" pitchFamily="18" charset="-120"/>
                <a:cs typeface="Arial" panose="020B0604020202020204" pitchFamily="34" charset="0"/>
              </a:rPr>
              <a:t>Faculty of Pharmacy, Ton Duc Thang University, Ho Chi Minh City, Vietnam</a:t>
            </a:r>
          </a:p>
          <a:p>
            <a:pPr algn="ctr"/>
            <a:r>
              <a:rPr lang="en-US" altLang="zh-TW" sz="1200" b="1" kern="100" dirty="0">
                <a:ea typeface="新細明體" panose="02020500000000000000" pitchFamily="18" charset="-120"/>
                <a:cs typeface="Arial" panose="020B0604020202020204" pitchFamily="34" charset="0"/>
              </a:rPr>
              <a:t>*Corresponding author. Email: </a:t>
            </a:r>
            <a:r>
              <a:rPr lang="en-US" altLang="zh-TW" sz="1200" b="1" kern="100" dirty="0">
                <a:ea typeface="新細明體" panose="02020500000000000000" pitchFamily="18" charset="-120"/>
                <a:cs typeface="Arial" panose="020B0604020202020204" pitchFamily="34" charset="0"/>
                <a:hlinkClick r:id="rId3"/>
              </a:rPr>
              <a:t>emily0102@gmail.com</a:t>
            </a:r>
            <a:endParaRPr lang="en-US" altLang="zh-TW" sz="1200" b="1" kern="1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b="1" kern="1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b="1" kern="100" dirty="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b="1" kern="100" dirty="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b="1" kern="100" dirty="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b="1" kern="100" dirty="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b="1" kern="100" dirty="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b="1" kern="100" dirty="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b="1" kern="100" dirty="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b="1" kern="100" dirty="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b="1" kern="100" dirty="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b="1" kern="100" dirty="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b="1" kern="100" dirty="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b="1" kern="100" dirty="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b="1" kern="100" dirty="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b="1" kern="100" dirty="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algn="ctr"/>
            <a:endParaRPr lang="en-US" altLang="zh-TW" b="1" kern="100" dirty="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6207A4A-F09B-49B1-B793-ED5A5BD543EB}"/>
              </a:ext>
            </a:extLst>
          </p:cNvPr>
          <p:cNvSpPr txBox="1"/>
          <p:nvPr/>
        </p:nvSpPr>
        <p:spPr>
          <a:xfrm>
            <a:off x="795693" y="2792964"/>
            <a:ext cx="54899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Example:</a:t>
            </a: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7F01F443-7F1B-43A6-B79D-0BD46E0723F8}"/>
              </a:ext>
            </a:extLst>
          </p:cNvPr>
          <p:cNvCxnSpPr>
            <a:cxnSpLocks/>
          </p:cNvCxnSpPr>
          <p:nvPr/>
        </p:nvCxnSpPr>
        <p:spPr>
          <a:xfrm>
            <a:off x="795693" y="8872733"/>
            <a:ext cx="5489991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B9674AC-846E-4E89-97FA-3FDCE4F91D64}"/>
              </a:ext>
            </a:extLst>
          </p:cNvPr>
          <p:cNvSpPr txBox="1"/>
          <p:nvPr/>
        </p:nvSpPr>
        <p:spPr>
          <a:xfrm>
            <a:off x="3052133" y="883536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 cm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8F675C4E-42B2-4BBE-B306-399D28BA8D43}"/>
              </a:ext>
            </a:extLst>
          </p:cNvPr>
          <p:cNvCxnSpPr>
            <a:cxnSpLocks/>
          </p:cNvCxnSpPr>
          <p:nvPr/>
        </p:nvCxnSpPr>
        <p:spPr>
          <a:xfrm flipH="1">
            <a:off x="572316" y="3162296"/>
            <a:ext cx="42445" cy="55399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6E5D552-9E44-4A8E-8515-099AF88CD255}"/>
              </a:ext>
            </a:extLst>
          </p:cNvPr>
          <p:cNvSpPr txBox="1"/>
          <p:nvPr/>
        </p:nvSpPr>
        <p:spPr>
          <a:xfrm rot="5400000">
            <a:off x="-25053" y="6068662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 cm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92A4487-692F-485D-98FF-FEDE595C077B}"/>
              </a:ext>
            </a:extLst>
          </p:cNvPr>
          <p:cNvSpPr txBox="1"/>
          <p:nvPr/>
        </p:nvSpPr>
        <p:spPr>
          <a:xfrm>
            <a:off x="229430" y="530061"/>
            <a:ext cx="6399139" cy="9057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86" dirty="0">
                <a:solidFill>
                  <a:schemeClr val="bg1"/>
                </a:solidFill>
                <a:latin typeface="Britannic Bold" panose="020B0903060703020204" pitchFamily="34" charset="0"/>
              </a:rPr>
              <a:t>Poster Format</a:t>
            </a: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Britannic Bold" panose="020B0903060703020204" pitchFamily="34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Britannic Bold" panose="020B0903060703020204" pitchFamily="34" charset="0"/>
              </a:rPr>
              <a:t>90X120cm, vertical</a:t>
            </a:r>
            <a:r>
              <a:rPr lang="en-US" altLang="zh-TW" sz="2000" dirty="0">
                <a:solidFill>
                  <a:schemeClr val="bg1"/>
                </a:solidFill>
                <a:latin typeface="Britannic Bold" panose="020B0903060703020204" pitchFamily="34" charset="0"/>
              </a:rPr>
              <a:t>)</a:t>
            </a:r>
            <a:endParaRPr lang="en-US" sz="20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8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1335</TotalTime>
  <Words>176</Words>
  <Application>Microsoft Macintosh PowerPoint</Application>
  <PresentationFormat>A4 Paper (210x297 mm)</PresentationFormat>
  <Paragraphs>57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新細明體</vt:lpstr>
      <vt:lpstr>Arial</vt:lpstr>
      <vt:lpstr>Britannic Bold</vt:lpstr>
      <vt:lpstr>Calibri</vt:lpstr>
      <vt:lpstr>Calibri Light</vt:lpstr>
      <vt:lpstr>Times New Roman</vt:lpstr>
      <vt:lpstr>Office 佈景主題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筱君 黃</dc:creator>
  <cp:lastModifiedBy>Tuan Nguyen</cp:lastModifiedBy>
  <cp:revision>58</cp:revision>
  <dcterms:created xsi:type="dcterms:W3CDTF">2026-01-19T07:31:05Z</dcterms:created>
  <dcterms:modified xsi:type="dcterms:W3CDTF">2026-04-06T06:47:59Z</dcterms:modified>
</cp:coreProperties>
</file>